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594" r:id="rId2"/>
    <p:sldId id="595" r:id="rId3"/>
    <p:sldId id="597" r:id="rId4"/>
    <p:sldId id="598" r:id="rId5"/>
    <p:sldId id="599" r:id="rId6"/>
    <p:sldId id="600" r:id="rId7"/>
    <p:sldId id="596" r:id="rId8"/>
    <p:sldId id="601" r:id="rId9"/>
    <p:sldId id="602" r:id="rId10"/>
    <p:sldId id="603" r:id="rId11"/>
    <p:sldId id="604" r:id="rId12"/>
    <p:sldId id="605" r:id="rId13"/>
    <p:sldId id="60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7B1C6C-A159-9841-B562-F645AD8A7ABF}">
          <p14:sldIdLst>
            <p14:sldId id="594"/>
            <p14:sldId id="595"/>
            <p14:sldId id="597"/>
            <p14:sldId id="598"/>
            <p14:sldId id="599"/>
            <p14:sldId id="600"/>
            <p14:sldId id="596"/>
            <p14:sldId id="601"/>
            <p14:sldId id="602"/>
            <p14:sldId id="603"/>
            <p14:sldId id="604"/>
            <p14:sldId id="605"/>
            <p14:sldId id="6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4C4C"/>
    <a:srgbClr val="FE4354"/>
    <a:srgbClr val="DCEBF6"/>
    <a:srgbClr val="005EF8"/>
    <a:srgbClr val="EFB533"/>
    <a:srgbClr val="005FF9"/>
    <a:srgbClr val="233552"/>
    <a:srgbClr val="29497B"/>
    <a:srgbClr val="2A579F"/>
    <a:srgbClr val="296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88"/>
    <p:restoredTop sz="94550"/>
  </p:normalViewPr>
  <p:slideViewPr>
    <p:cSldViewPr snapToGrid="0" snapToObjects="1">
      <p:cViewPr>
        <p:scale>
          <a:sx n="222" d="100"/>
          <a:sy n="222" d="100"/>
        </p:scale>
        <p:origin x="-3720" y="-1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B5CE7-25C2-8A4E-B2A0-0BEFB351FDD1}" type="datetimeFigureOut">
              <a:rPr lang="en-US" smtClean="0"/>
              <a:t>6/25/20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FC4FC-1CDC-0D48-9F40-0CEACC263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7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FC4FC-1CDC-0D48-9F40-0CEACC2631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2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55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5DC3-381F-6142-B3AF-DFD9CD3EA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6ADEF-3310-8C4A-AC02-5D0E6AC49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C22B5-A8F8-AD4F-B33B-13CEF81D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909B1E-86DA-9643-9D3D-67A5CF502DF8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77235-8FAA-9E4D-912B-73CAAF618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EE288-0607-5248-8F12-8E727EF1A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ACF0A-B336-194C-A2A7-A3159D3F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1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D05057-DF41-8E4C-AD96-8A7C762B5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2262C-8ABF-E043-BBBA-2CF2235B7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1DCFB-3838-F845-B9AF-EAF5B98E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909B1E-86DA-9643-9D3D-67A5CF502DF8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59597-015E-6E4B-AA78-B3233DDF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399D4-5FF8-1E49-8DDC-124B9365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ACF0A-B336-194C-A2A7-A3159D3F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4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30A0F-6B5C-5A41-8F0E-5C5793081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8624E-9865-A442-B028-AFE03E791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72CA6-A84A-4B4C-90F5-59215F36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909B1E-86DA-9643-9D3D-67A5CF502DF8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B7887-4A73-6A4B-AF24-5878ED30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F2D69-EAEB-424E-ABDB-4F6FA01B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ACF0A-B336-194C-A2A7-A3159D3F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1CC03-4B16-564C-AF54-D69F3EC0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2BEE7-B847-1644-B91B-6471D4569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DCF82-A4A7-024C-BA2F-351001AB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909B1E-86DA-9643-9D3D-67A5CF502DF8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F3BEF-B4FB-714C-AD44-B17E12BC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1A948-15C7-5747-ADA3-CD43819F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ACF0A-B336-194C-A2A7-A3159D3F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2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A9CF-20B1-4043-BD90-7371ACB9E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A8F3D-3BA3-C341-B058-59A8C103D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8402E-E5F8-224A-95CE-67D599EC7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07DE1-2211-944E-A1EA-4A9CA083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909B1E-86DA-9643-9D3D-67A5CF502DF8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D733D-DE8B-6D4D-A24A-4010CDC8D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36EC2-E932-A643-8BC8-35BFC2DCE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ACF0A-B336-194C-A2A7-A3159D3F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9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0C2A-08FB-D545-8A3F-67D43EFD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3A2B7-0481-C844-8F84-0E0615559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7967F-3C1A-444C-AFDC-246A4F17D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88C8E5-AF3F-3449-89D7-426E34AAB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1E474-4737-5F46-8DE2-D90636B82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FCC02C-8671-114F-83E7-89C1D6A2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909B1E-86DA-9643-9D3D-67A5CF502DF8}" type="datetimeFigureOut">
              <a:rPr lang="en-US" smtClean="0"/>
              <a:t>6/25/20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61CBE5-ADBC-F840-8029-4D92212E2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3DE23C-B464-F74C-B1B0-C0389B3D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ACF0A-B336-194C-A2A7-A3159D3F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4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88568-7D90-1D4D-B776-131CEF57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5A780-C8B2-5E4E-8316-572FB46EA0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909B1E-86DA-9643-9D3D-67A5CF502DF8}" type="datetimeFigureOut">
              <a:rPr lang="en-US" smtClean="0"/>
              <a:t>6/25/20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3DDBC-8A94-374F-8950-0DEFD4C6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8AD85-8BCA-F345-B940-342D5D58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ACF0A-B336-194C-A2A7-A3159D3F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27E0E8-8A22-054B-93B3-6B244199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909B1E-86DA-9643-9D3D-67A5CF502DF8}" type="datetimeFigureOut">
              <a:rPr lang="en-US" smtClean="0"/>
              <a:t>6/25/20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0E180E-BA91-F748-B2E5-C573D32B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7919A-DC3F-754D-91E9-52DCEF02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ACF0A-B336-194C-A2A7-A3159D3F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9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AAFE9-59FA-094F-B6E5-F665F4A1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B1C44-38FA-B444-BE1C-9EE997D45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E1D7B-857E-704B-AA28-772F0085B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B88AC-387C-7348-BC8F-509FD7DD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909B1E-86DA-9643-9D3D-67A5CF502DF8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40EE3-5942-5D4B-B882-A9A12BA1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C1181-167C-4048-80B7-A9ACFA50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ACF0A-B336-194C-A2A7-A3159D3F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5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935F-1A1B-E64E-A131-5F1281CC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CE85E5-D69E-D646-90D1-651B39B92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01115-464E-AA4B-9C13-F63647EF2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54113-637D-8E44-B071-5ADABF8B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909B1E-86DA-9643-9D3D-67A5CF502DF8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D198F-6CF6-1B4E-9409-33FAAE9B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41C04-17CD-C846-8EED-5FFF6B8B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6ACF0A-B336-194C-A2A7-A3159D3F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7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06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A314A216-EC34-9F40-9E31-D5F1F9511FB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-186"/>
          <a:stretch/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64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C77373-8759-714C-9051-FED7ED3E8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19050"/>
            <a:ext cx="121793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97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828699-3BF6-FD4F-8760-1AD7A8C8E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7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A5BB0C-B200-B449-95AB-DEA1E2064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53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B2C833-287C-EB41-948C-306B3E4D3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1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C3B8E6-5E5B-EB4C-AFA6-F651858C8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6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4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216F0D-3FC1-734B-A996-7E7B999AB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2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8AC3C6-B044-C944-AFE6-613DF92B6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2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235529-377B-F24F-9CDD-4AC34BA5E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9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7F28C2-DD47-424A-9E94-32A3ADF96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5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B6FA70-0709-7A41-8BFA-6F5E9E074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3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C17465-E64B-D749-A6DF-A1C91E3EA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19050"/>
            <a:ext cx="121793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9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CCA177-5E2B-BE4B-9CAA-1D7AA3B82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8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tified FETI">
      <a:dk1>
        <a:srgbClr val="000000"/>
      </a:dk1>
      <a:lt1>
        <a:srgbClr val="FFFFFF"/>
      </a:lt1>
      <a:dk2>
        <a:srgbClr val="112738"/>
      </a:dk2>
      <a:lt2>
        <a:srgbClr val="E7E6E6"/>
      </a:lt2>
      <a:accent1>
        <a:srgbClr val="112738"/>
      </a:accent1>
      <a:accent2>
        <a:srgbClr val="2076FF"/>
      </a:accent2>
      <a:accent3>
        <a:srgbClr val="EFB533"/>
      </a:accent3>
      <a:accent4>
        <a:srgbClr val="ACB9CC"/>
      </a:accent4>
      <a:accent5>
        <a:srgbClr val="5B9BD5"/>
      </a:accent5>
      <a:accent6>
        <a:srgbClr val="70AD47"/>
      </a:accent6>
      <a:hlink>
        <a:srgbClr val="2076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63676</TotalTime>
  <Words>1</Words>
  <Application>Microsoft Macintosh PowerPoint</Application>
  <PresentationFormat>Widescreen</PresentationFormat>
  <Paragraphs>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Certified FETI Slides - 2020 - For Download</dc:title>
  <dc:subject/>
  <dc:creator>Veracities Public Benefit Corporation</dc:creator>
  <cp:keywords/>
  <dc:description/>
  <cp:lastModifiedBy>Carrie Smith</cp:lastModifiedBy>
  <cp:revision>524</cp:revision>
  <cp:lastPrinted>2019-01-08T14:49:40Z</cp:lastPrinted>
  <dcterms:created xsi:type="dcterms:W3CDTF">2018-10-04T00:29:09Z</dcterms:created>
  <dcterms:modified xsi:type="dcterms:W3CDTF">2020-06-25T22:37:30Z</dcterms:modified>
  <cp:category/>
</cp:coreProperties>
</file>